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14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0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7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1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9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2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AE02BA-00EF-43FE-AB91-D5831FB71A0B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E3EAAC-C36C-4023-91C5-9ECF9B8221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3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en-US" b="1" spc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Homemade</a:t>
            </a:r>
            <a:br>
              <a:rPr lang="en-US" b="1" spc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en-US" b="1" spc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 Apple Pie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Bake Sale – Saturday January 20</a:t>
            </a:r>
          </a:p>
        </p:txBody>
      </p:sp>
    </p:spTree>
    <p:extLst>
      <p:ext uri="{BB962C8B-B14F-4D97-AF65-F5344CB8AC3E}">
        <p14:creationId xmlns:p14="http://schemas.microsoft.com/office/powerpoint/2010/main" val="1741954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Choose the Right Apples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Jonathan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Honeycrisp</a:t>
            </a:r>
          </a:p>
          <a:p>
            <a:r>
              <a:rPr lang="en-US" sz="2400" dirty="0">
                <a:solidFill>
                  <a:schemeClr val="tx1"/>
                </a:solidFill>
              </a:rPr>
              <a:t>Granny Smith</a:t>
            </a:r>
          </a:p>
          <a:p>
            <a:r>
              <a:rPr lang="en-US" sz="2400" dirty="0">
                <a:solidFill>
                  <a:schemeClr val="tx1"/>
                </a:solidFill>
              </a:rPr>
              <a:t>Winesap</a:t>
            </a:r>
          </a:p>
          <a:p>
            <a:r>
              <a:rPr lang="en-US" sz="2400" dirty="0">
                <a:solidFill>
                  <a:schemeClr val="tx1"/>
                </a:solidFill>
              </a:rPr>
              <a:t>Braeburn</a:t>
            </a:r>
          </a:p>
          <a:p>
            <a:r>
              <a:rPr lang="en-US" sz="2400" dirty="0">
                <a:solidFill>
                  <a:schemeClr val="tx1"/>
                </a:solidFill>
              </a:rPr>
              <a:t>Rome Beauty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91" y="1737360"/>
            <a:ext cx="5795889" cy="3481754"/>
          </a:xfrm>
          <a:prstGeom prst="roundRect">
            <a:avLst>
              <a:gd name="adj" fmla="val 16667"/>
            </a:avLst>
          </a:prstGeom>
          <a:ln w="76200">
            <a:solidFill>
              <a:srgbClr val="92D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5913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.toscanacc.com/wp-content/uploads/2012/12/ingredi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90" y="2039815"/>
            <a:ext cx="5036234" cy="28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Ingredients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					</a:t>
            </a:r>
            <a:r>
              <a:rPr lang="en-US" sz="2400" dirty="0">
                <a:solidFill>
                  <a:schemeClr val="tx1"/>
                </a:solidFill>
              </a:rPr>
              <a:t>2 pie crusts for a 9-inch pie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				¼ cup all-purpose flour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				¾ cup granulated sugar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				½ tsp. ground cinnamon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				½ tsp. ground nutmeg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				Dash of salt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				2 tbs. butter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					6 cup thinly sliced apples</a:t>
            </a:r>
          </a:p>
        </p:txBody>
      </p:sp>
      <p:sp>
        <p:nvSpPr>
          <p:cNvPr id="4" name="Partial Circle 3"/>
          <p:cNvSpPr/>
          <p:nvPr/>
        </p:nvSpPr>
        <p:spPr>
          <a:xfrm>
            <a:off x="928467" y="4033260"/>
            <a:ext cx="2293035" cy="1944208"/>
          </a:xfrm>
          <a:prstGeom prst="pie">
            <a:avLst>
              <a:gd name="adj1" fmla="val 21577432"/>
              <a:gd name="adj2" fmla="val 1619999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Use Fresh Ingredients</a:t>
            </a:r>
          </a:p>
        </p:txBody>
      </p:sp>
    </p:spTree>
    <p:extLst>
      <p:ext uri="{BB962C8B-B14F-4D97-AF65-F5344CB8AC3E}">
        <p14:creationId xmlns:p14="http://schemas.microsoft.com/office/powerpoint/2010/main" val="3861002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Preheat oven to 425 degrees F.</a:t>
            </a:r>
          </a:p>
          <a:p>
            <a:r>
              <a:rPr lang="en-US" dirty="0">
                <a:solidFill>
                  <a:schemeClr val="tx1"/>
                </a:solidFill>
              </a:rPr>
              <a:t>Place crust in bottom of pie pan</a:t>
            </a:r>
          </a:p>
          <a:p>
            <a:r>
              <a:rPr lang="en-US" dirty="0">
                <a:solidFill>
                  <a:schemeClr val="tx1"/>
                </a:solidFill>
              </a:rPr>
              <a:t>Mix dry ingredients</a:t>
            </a:r>
          </a:p>
          <a:p>
            <a:r>
              <a:rPr lang="en-US" dirty="0">
                <a:solidFill>
                  <a:schemeClr val="tx1"/>
                </a:solidFill>
              </a:rPr>
              <a:t>Stir in apples </a:t>
            </a:r>
          </a:p>
          <a:p>
            <a:r>
              <a:rPr lang="en-US" dirty="0">
                <a:solidFill>
                  <a:schemeClr val="tx1"/>
                </a:solidFill>
              </a:rPr>
              <a:t>Place into pie crust</a:t>
            </a:r>
          </a:p>
          <a:p>
            <a:r>
              <a:rPr lang="en-US" dirty="0">
                <a:solidFill>
                  <a:schemeClr val="tx1"/>
                </a:solidFill>
              </a:rPr>
              <a:t>Dot with butter </a:t>
            </a:r>
          </a:p>
          <a:p>
            <a:r>
              <a:rPr lang="en-US" dirty="0">
                <a:solidFill>
                  <a:schemeClr val="tx1"/>
                </a:solidFill>
              </a:rPr>
              <a:t>Place second crust on top</a:t>
            </a:r>
          </a:p>
          <a:p>
            <a:r>
              <a:rPr lang="en-US" dirty="0">
                <a:solidFill>
                  <a:schemeClr val="tx1"/>
                </a:solidFill>
              </a:rPr>
              <a:t>Seal top crust to bottom</a:t>
            </a:r>
          </a:p>
          <a:p>
            <a:r>
              <a:rPr lang="en-US" dirty="0">
                <a:solidFill>
                  <a:schemeClr val="tx1"/>
                </a:solidFill>
              </a:rPr>
              <a:t>Slit top crust with knife</a:t>
            </a:r>
          </a:p>
        </p:txBody>
      </p:sp>
      <p:sp>
        <p:nvSpPr>
          <p:cNvPr id="4" name="Partial Circle 3"/>
          <p:cNvSpPr/>
          <p:nvPr/>
        </p:nvSpPr>
        <p:spPr>
          <a:xfrm>
            <a:off x="4318782" y="4037427"/>
            <a:ext cx="2489981" cy="2277665"/>
          </a:xfrm>
          <a:prstGeom prst="pie">
            <a:avLst>
              <a:gd name="adj1" fmla="val 21577432"/>
              <a:gd name="adj2" fmla="val 1619999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Bake 40 to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50 Minutes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02" y="2152357"/>
            <a:ext cx="4581378" cy="3311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8988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1253614"/>
            <a:ext cx="6798082" cy="435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901614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Try a Slice </a:t>
            </a:r>
            <a:br>
              <a:rPr lang="en-US" sz="40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40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</a:t>
            </a:r>
            <a:br>
              <a:rPr lang="en-US" sz="40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40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Whipped</a:t>
            </a:r>
            <a:br>
              <a:rPr lang="en-US" sz="40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40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Cream</a:t>
            </a:r>
            <a:endParaRPr lang="en-US" sz="4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19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36234"/>
            <a:ext cx="12192000" cy="182176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754" y="5134709"/>
            <a:ext cx="10888394" cy="98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Bake Two Pies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Donate One to Our Bake Side – January 20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9940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994030"/>
            <a:ext cx="12192000" cy="98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7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</TotalTime>
  <Words>86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MV Boli</vt:lpstr>
      <vt:lpstr>Retrospect</vt:lpstr>
      <vt:lpstr>Homemade  Apple Pie</vt:lpstr>
      <vt:lpstr>Choose the Right Apples</vt:lpstr>
      <vt:lpstr>Ingredients</vt:lpstr>
      <vt:lpstr>Directions</vt:lpstr>
      <vt:lpstr>Try a Slice  with Whipped Cream</vt:lpstr>
      <vt:lpstr>PowerPoint Presentation</vt:lpstr>
    </vt:vector>
  </TitlesOfParts>
  <Company>Savannah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Homemade  Apple Pie</dc:title>
  <dc:creator>Matthew Green</dc:creator>
  <cp:lastModifiedBy>Administrator</cp:lastModifiedBy>
  <cp:revision>11</cp:revision>
  <dcterms:created xsi:type="dcterms:W3CDTF">2017-03-24T15:26:27Z</dcterms:created>
  <dcterms:modified xsi:type="dcterms:W3CDTF">2017-03-26T02:41:28Z</dcterms:modified>
</cp:coreProperties>
</file>